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60" d="100"/>
          <a:sy n="60" d="100"/>
        </p:scale>
        <p:origin x="1740" y="-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3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8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1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0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8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2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4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8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53FB-D685-4AF3-9A82-92DF4CAD5D96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AAC6-3D26-4974-A1F8-26893460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eanna.Ramirez@fortbendisd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06603" y="438331"/>
            <a:ext cx="300878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Mrs. Dee’s ECSE</a:t>
            </a:r>
          </a:p>
          <a:p>
            <a:pPr algn="ctr"/>
            <a:r>
              <a:rPr lang="en-US" sz="2400" dirty="0"/>
              <a:t>Classroom Newsletter</a:t>
            </a:r>
          </a:p>
          <a:p>
            <a:pPr algn="ctr"/>
            <a:r>
              <a:rPr lang="en-US" sz="2000" dirty="0"/>
              <a:t>Week of May 26, 2025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354" y="2065198"/>
            <a:ext cx="235777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r>
              <a:rPr lang="en-US" sz="2400" b="1" dirty="0"/>
              <a:t>Dates to Remember</a:t>
            </a:r>
            <a:r>
              <a:rPr lang="en-US" b="1" dirty="0"/>
              <a:t>:</a:t>
            </a:r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r>
              <a:rPr lang="en-US" sz="2000" b="1" dirty="0">
                <a:highlight>
                  <a:srgbClr val="00FFFF"/>
                </a:highlight>
              </a:rPr>
              <a:t>May 26 </a:t>
            </a:r>
          </a:p>
          <a:p>
            <a:pPr algn="ctr"/>
            <a:r>
              <a:rPr lang="en-US" sz="2000" b="1" dirty="0"/>
              <a:t>Memorial Day Holiday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>
                <a:highlight>
                  <a:srgbClr val="FF00FF"/>
                </a:highlight>
              </a:rPr>
              <a:t>May 29 </a:t>
            </a:r>
          </a:p>
          <a:p>
            <a:pPr algn="ctr"/>
            <a:r>
              <a:rPr lang="en-US" sz="1600" b="1" dirty="0"/>
              <a:t>End of Year Celebration</a:t>
            </a:r>
            <a:endParaRPr lang="en-US" sz="2000" b="1" dirty="0"/>
          </a:p>
          <a:p>
            <a:pPr algn="ctr"/>
            <a:r>
              <a:rPr lang="en-US" sz="2000" b="1" dirty="0"/>
              <a:t>Early Dismissal</a:t>
            </a:r>
          </a:p>
          <a:p>
            <a:pPr algn="ctr"/>
            <a:r>
              <a:rPr lang="en-US" sz="2000" b="1" dirty="0"/>
              <a:t>Last Day</a:t>
            </a:r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Please let me know if you ever have any questions or concerns</a:t>
            </a:r>
            <a:r>
              <a:rPr lang="en-US" b="1" dirty="0"/>
              <a:t>.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66183" y="2030578"/>
            <a:ext cx="444920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/>
          </a:p>
          <a:p>
            <a:pPr algn="ctr"/>
            <a:r>
              <a:rPr lang="en-US" sz="2400" b="1" dirty="0"/>
              <a:t>Last week of school!!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We will have an End of Year Celebration in our classroom on Thursday, May 29 at 9:30. </a:t>
            </a:r>
          </a:p>
          <a:p>
            <a:pPr algn="ctr"/>
            <a:r>
              <a:rPr lang="en-US" sz="2400" b="1" dirty="0"/>
              <a:t> </a:t>
            </a:r>
            <a:r>
              <a:rPr lang="en-US" b="1" dirty="0"/>
              <a:t>No siblings are allowed in the classrooms. You will be able to take your child home with you after the celebration.</a:t>
            </a:r>
          </a:p>
          <a:p>
            <a:pPr algn="ctr"/>
            <a:r>
              <a:rPr lang="en-US" b="1" dirty="0">
                <a:highlight>
                  <a:srgbClr val="FFFF00"/>
                </a:highlight>
              </a:rPr>
              <a:t>The 3-year-olds will be dismissing at 10:30. The bus students will be dropped off at home/daycare earlier than normal. </a:t>
            </a:r>
          </a:p>
          <a:p>
            <a:pPr algn="ctr"/>
            <a:r>
              <a:rPr lang="en-US" b="1" dirty="0">
                <a:highlight>
                  <a:srgbClr val="00FF00"/>
                </a:highlight>
              </a:rPr>
              <a:t>The 4-year-olds will be dismissed beginning at 12:00. The bus will be bringing your children home approximately 3 hours earlier.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0620" y="8971005"/>
            <a:ext cx="5772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Email: </a:t>
            </a:r>
            <a:r>
              <a:rPr lang="en-US" sz="1400" dirty="0">
                <a:hlinkClick r:id="rId3"/>
              </a:rPr>
              <a:t>Deanna.Ramirez@fortbendisd.gov</a:t>
            </a:r>
            <a:endParaRPr lang="en-US" sz="1400" dirty="0"/>
          </a:p>
          <a:p>
            <a:pPr algn="ctr"/>
            <a:r>
              <a:rPr lang="en-US" sz="1400" dirty="0"/>
              <a:t>ECSE</a:t>
            </a:r>
          </a:p>
          <a:p>
            <a:pPr algn="ctr"/>
            <a:r>
              <a:rPr lang="en-US" sz="1400" dirty="0"/>
              <a:t>Pecan Grove Elementary School</a:t>
            </a:r>
          </a:p>
        </p:txBody>
      </p:sp>
    </p:spTree>
    <p:extLst>
      <p:ext uri="{BB962C8B-B14F-4D97-AF65-F5344CB8AC3E}">
        <p14:creationId xmlns:p14="http://schemas.microsoft.com/office/powerpoint/2010/main" val="350675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17605</TotalTime>
  <Words>152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Magee</dc:creator>
  <cp:lastModifiedBy>Ramirez, Deanna</cp:lastModifiedBy>
  <cp:revision>77</cp:revision>
  <dcterms:created xsi:type="dcterms:W3CDTF">2016-05-19T19:32:37Z</dcterms:created>
  <dcterms:modified xsi:type="dcterms:W3CDTF">2025-05-23T22:12:31Z</dcterms:modified>
</cp:coreProperties>
</file>